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type="parTrans" cxnId="{286A90C1-2F71-4F75-B38E-AA8431DE8530}">
      <dgm:prSet/>
      <dgm:spPr/>
      <dgm:t>
        <a:bodyPr/>
        <a:lstStyle/>
        <a:p>
          <a:endParaRPr lang="vi-VN"/>
        </a:p>
      </dgm:t>
    </dgm:pt>
    <dgm:pt modelId="{A97CB053-8368-4E02-8CE5-9E89716713EA}" type="sibTrans" cxnId="{286A90C1-2F71-4F75-B38E-AA8431DE8530}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type="parTrans" cxnId="{2DE1E405-1C42-4BC6-8E89-98BCA100256A}">
      <dgm:prSet/>
      <dgm:spPr/>
      <dgm:t>
        <a:bodyPr/>
        <a:lstStyle/>
        <a:p>
          <a:endParaRPr lang="vi-VN"/>
        </a:p>
      </dgm:t>
    </dgm:pt>
    <dgm:pt modelId="{B4DDC517-BCCD-4074-BDAD-49B338E2BC0F}" type="sibTrans" cxnId="{2DE1E405-1C42-4BC6-8E89-98BCA100256A}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type="parTrans" cxnId="{5D12F7AF-9751-4169-9BC9-C35E3745528C}">
      <dgm:prSet/>
      <dgm:spPr/>
      <dgm:t>
        <a:bodyPr/>
        <a:lstStyle/>
        <a:p>
          <a:endParaRPr lang="vi-VN"/>
        </a:p>
      </dgm:t>
    </dgm:pt>
    <dgm:pt modelId="{1FC93B7C-B27B-4392-B3D9-D92F55FC61FD}" type="sibTrans" cxnId="{5D12F7AF-9751-4169-9BC9-C35E3745528C}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type="parTrans" cxnId="{6F0B32AB-9686-4328-B50C-E467CCF71E32}">
      <dgm:prSet/>
      <dgm:spPr/>
      <dgm:t>
        <a:bodyPr/>
        <a:lstStyle/>
        <a:p>
          <a:endParaRPr lang="vi-VN"/>
        </a:p>
      </dgm:t>
    </dgm:pt>
    <dgm:pt modelId="{2D62254D-B9D7-478E-BF34-6E54CB69C707}" type="sibTrans" cxnId="{6F0B32AB-9686-4328-B50C-E467CCF71E32}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type="parTrans" cxnId="{80A55455-EB7A-4E34-92E5-D7BF1928769E}">
      <dgm:prSet/>
      <dgm:spPr/>
      <dgm:t>
        <a:bodyPr/>
        <a:lstStyle/>
        <a:p>
          <a:endParaRPr lang="vi-VN"/>
        </a:p>
      </dgm:t>
    </dgm:pt>
    <dgm:pt modelId="{A368D418-5A31-4095-845F-8A74B52EC4E4}" type="sibTrans" cxnId="{80A55455-EB7A-4E34-92E5-D7BF1928769E}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type="parTrans" cxnId="{A738FB11-F5C2-41E8-97E0-D156BFE75030}">
      <dgm:prSet/>
      <dgm:spPr/>
      <dgm:t>
        <a:bodyPr/>
        <a:lstStyle/>
        <a:p>
          <a:endParaRPr lang="vi-VN"/>
        </a:p>
      </dgm:t>
    </dgm:pt>
    <dgm:pt modelId="{FFA0F58D-C270-4278-AB46-A8B42467B1EC}" type="sibTrans" cxnId="{A738FB11-F5C2-41E8-97E0-D156BFE75030}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type="parTrans" cxnId="{6EB89964-6267-4E8A-A405-8051A1293D0B}">
      <dgm:prSet/>
      <dgm:spPr/>
      <dgm:t>
        <a:bodyPr/>
        <a:lstStyle/>
        <a:p>
          <a:endParaRPr lang="vi-VN"/>
        </a:p>
      </dgm:t>
    </dgm:pt>
    <dgm:pt modelId="{432D2E77-ED6B-4337-A40D-DA0221C8BF26}" type="sibTrans" cxnId="{6EB89964-6267-4E8A-A405-8051A1293D0B}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type="parTrans" cxnId="{E643C4E1-7693-4ED0-B900-3D7C914C4435}">
      <dgm:prSet/>
      <dgm:spPr/>
      <dgm:t>
        <a:bodyPr/>
        <a:lstStyle/>
        <a:p>
          <a:endParaRPr lang="vi-VN"/>
        </a:p>
      </dgm:t>
    </dgm:pt>
    <dgm:pt modelId="{D1039A81-74E4-4A9C-91E8-4E07CD807396}" type="sibTrans" cxnId="{E643C4E1-7693-4ED0-B900-3D7C914C4435}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type="parTrans" cxnId="{DEE60966-0718-4091-864A-C190DC64052F}">
      <dgm:prSet/>
      <dgm:spPr/>
      <dgm:t>
        <a:bodyPr/>
        <a:lstStyle/>
        <a:p>
          <a:endParaRPr lang="vi-VN"/>
        </a:p>
      </dgm:t>
    </dgm:pt>
    <dgm:pt modelId="{3CE92B3F-023E-4EBD-82B4-39C005AC8D98}" type="sibTrans" cxnId="{DEE60966-0718-4091-864A-C190DC64052F}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type="parTrans" cxnId="{02A33CFE-2844-4D28-B625-02F25C279277}">
      <dgm:prSet/>
      <dgm:spPr/>
      <dgm:t>
        <a:bodyPr/>
        <a:lstStyle/>
        <a:p>
          <a:endParaRPr lang="vi-VN"/>
        </a:p>
      </dgm:t>
    </dgm:pt>
    <dgm:pt modelId="{F33B6805-688C-48F1-894A-A87B3625B265}" type="sibTrans" cxnId="{02A33CFE-2844-4D28-B625-02F25C279277}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  <a:t>31/05/2019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730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8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6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7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753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84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84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28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13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8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34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8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7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7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7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9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2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50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85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566F42-737F-40AD-AE2D-A309BB638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1111" y="377513"/>
            <a:ext cx="9557221" cy="25414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BD5F200-0288-4211-9239-7DF1EC70C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7367" y="1328523"/>
            <a:ext cx="8637072" cy="977621"/>
          </a:xfrm>
        </p:spPr>
        <p:txBody>
          <a:bodyPr>
            <a:noAutofit/>
          </a:bodyPr>
          <a:lstStyle/>
          <a:p>
            <a:r>
              <a:rPr lang="vi-VN" sz="2800" dirty="0"/>
              <a:t>	    CUỘC CÁCH MẠNG CÔNG NGHIỆP 4.0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88145-A321-4182-A8EC-7E8A05EB79E7}"/>
              </a:ext>
            </a:extLst>
          </p:cNvPr>
          <p:cNvSpPr txBox="1"/>
          <p:nvPr/>
        </p:nvSpPr>
        <p:spPr>
          <a:xfrm>
            <a:off x="7539295" y="4284612"/>
            <a:ext cx="55396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</a:p>
          <a:p>
            <a:r>
              <a:rPr lang="vi-VN" sz="2200" dirty="0"/>
              <a:t>ĐÀM VĂN NHANH 18600</a:t>
            </a:r>
          </a:p>
          <a:p>
            <a:r>
              <a:rPr lang="vi-VN" sz="2200" dirty="0"/>
              <a:t>KIỀU QUANG LÂM</a:t>
            </a:r>
          </a:p>
          <a:p>
            <a:r>
              <a:rPr lang="vi-VN" sz="2200" dirty="0"/>
              <a:t>TRƯƠNG HOÀNG QUÂN 18600221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DA52D-EDC6-4722-84CC-4B810CCBB0F8}"/>
              </a:ext>
            </a:extLst>
          </p:cNvPr>
          <p:cNvSpPr txBox="1"/>
          <p:nvPr/>
        </p:nvSpPr>
        <p:spPr>
          <a:xfrm>
            <a:off x="7548173" y="3258274"/>
            <a:ext cx="441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GVHD: NGUYỄN ĐỨC HUY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4DA59-4171-4757-A220-5E18D7ABAF23}"/>
              </a:ext>
            </a:extLst>
          </p:cNvPr>
          <p:cNvSpPr txBox="1"/>
          <p:nvPr/>
        </p:nvSpPr>
        <p:spPr>
          <a:xfrm>
            <a:off x="4920383" y="2782209"/>
            <a:ext cx="525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MÔN HỌC: KỸ NĂNG SOẠNG THẢO BÁO CÁO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67FB99-9306-4478-AF82-BFC4E6E0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54" y="3627606"/>
            <a:ext cx="4585755" cy="229287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0829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F6E5143-03B4-4A3F-B1AA-92F1FFCB1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7" name="Rectangle 96">
              <a:extLst>
                <a:ext uri="{FF2B5EF4-FFF2-40B4-BE49-F238E27FC236}">
                  <a16:creationId xmlns:a16="http://schemas.microsoft.com/office/drawing/2014/main" id="{D4C0ACE5-FE5C-4548-A978-934C47C4A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46F189B7-A49C-40FD-8963-ACB32C7F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C7D0E4-6AF2-4DFE-9735-F3AA3B41F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>
              <a:extLst>
                <a:ext uri="{FF2B5EF4-FFF2-40B4-BE49-F238E27FC236}">
                  <a16:creationId xmlns:a16="http://schemas.microsoft.com/office/drawing/2014/main" id="{1E043AA5-748F-4C81-B2B6-05C043C9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3DD5A072-1701-4278-9B61-E176A6593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693775C6-27F7-4491-8ADB-BE15670EA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8">
              <a:extLst>
                <a:ext uri="{FF2B5EF4-FFF2-40B4-BE49-F238E27FC236}">
                  <a16:creationId xmlns:a16="http://schemas.microsoft.com/office/drawing/2014/main" id="{8217B948-567A-40CF-B47D-D797E986F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866235C7-9D36-44EA-BE9C-E600AAE10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A75C42B3-A094-48D2-9F19-EC57CA8A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B23AFBE-0030-44FD-9F1F-B2A8C5A2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E074D039-EB21-4C09-BD17-D01A399AD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F9C158B8-85B0-4FBD-A2A7-EDFC656E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341B2BC9-8774-4DB0-92A1-1DD9CDA3A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ECD9CDA7-0B12-4C54-981E-9FE12010E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362C53FB-AB6B-41C0-8B4B-F29D136F4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DC5D7020-0FA2-4EA9-9A41-1E44B9F12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55CE9534-539F-4F0C-9421-E67D4643C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195084A5-55CF-4251-973B-8D7D890D8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882C04DE-EB54-46B4-BC2C-D397540EC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42C81133-7064-44D2-98A9-556AA272E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FEDFA219-FB87-4A2B-B2FA-556685BF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0206C3BA-4D59-4297-B6C4-A3F5DEDD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4">
              <a:extLst>
                <a:ext uri="{FF2B5EF4-FFF2-40B4-BE49-F238E27FC236}">
                  <a16:creationId xmlns:a16="http://schemas.microsoft.com/office/drawing/2014/main" id="{C452F762-C841-4451-B36D-408552FE0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FC62ECBA-93B8-4FB5-87A1-955FE5F9E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C8960932-072F-46F8-A800-8E151132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193310CE-FA52-40D8-9805-65ADE73B3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A6118245-FA74-42C5-AAC0-BF419E601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36F7B7A8-7A99-4B58-BDAA-3A35E7E8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10438D8A-C988-4C98-9829-C3EC8C75A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26457254-54B2-4720-9DB8-24529563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4CF726FF-D7ED-47E6-954C-3F67B1C6E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Rectangle 33">
              <a:extLst>
                <a:ext uri="{FF2B5EF4-FFF2-40B4-BE49-F238E27FC236}">
                  <a16:creationId xmlns:a16="http://schemas.microsoft.com/office/drawing/2014/main" id="{4ADC0F26-5BB7-49FC-A2AA-D6FE6BFB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2CD0B225-A5AF-412C-B0A0-F8EC05D2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5E5345FC-479F-4B96-A21E-45956E0CE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6C8036E3-1885-4765-AD4E-159A5C13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349F5904-C943-4A5F-8D9D-C10D88872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C1B2E865-4265-44E3-9FFB-74F8EC3C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CB7E4148-E4B0-4B1A-91A4-84FBCB3FE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0EFF5912-9C0A-48EE-8B34-6ADB20808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41">
              <a:extLst>
                <a:ext uri="{FF2B5EF4-FFF2-40B4-BE49-F238E27FC236}">
                  <a16:creationId xmlns:a16="http://schemas.microsoft.com/office/drawing/2014/main" id="{0A84ED55-529B-4AB4-BB50-3E1A92AC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01D20A99-A101-483B-BD98-08BEA046A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3">
              <a:extLst>
                <a:ext uri="{FF2B5EF4-FFF2-40B4-BE49-F238E27FC236}">
                  <a16:creationId xmlns:a16="http://schemas.microsoft.com/office/drawing/2014/main" id="{E2FF2BF1-72C4-4363-8DCF-C1228F286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4">
              <a:extLst>
                <a:ext uri="{FF2B5EF4-FFF2-40B4-BE49-F238E27FC236}">
                  <a16:creationId xmlns:a16="http://schemas.microsoft.com/office/drawing/2014/main" id="{40D117D8-EF1B-4A69-904D-EBF083D30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45">
              <a:extLst>
                <a:ext uri="{FF2B5EF4-FFF2-40B4-BE49-F238E27FC236}">
                  <a16:creationId xmlns:a16="http://schemas.microsoft.com/office/drawing/2014/main" id="{55237D56-82AD-49D7-9D48-5B054EFCD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46">
              <a:extLst>
                <a:ext uri="{FF2B5EF4-FFF2-40B4-BE49-F238E27FC236}">
                  <a16:creationId xmlns:a16="http://schemas.microsoft.com/office/drawing/2014/main" id="{0F4CA5B0-25F8-4116-BF0C-BB7647149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7">
              <a:extLst>
                <a:ext uri="{FF2B5EF4-FFF2-40B4-BE49-F238E27FC236}">
                  <a16:creationId xmlns:a16="http://schemas.microsoft.com/office/drawing/2014/main" id="{9E87AD46-2245-41CF-A7CF-85D5980C1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0D01EEE8-C6EC-4E77-BF41-CB4EBDAB8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68CE06E1-40E0-4802-B161-325CA2471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3B4B92AA-1FF5-4514-ADAA-DFCE30659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8276DA0D-55BA-4771-848E-812B707D8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BF3E9CA1-3F07-4BD4-AF41-9CF26669B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3">
              <a:extLst>
                <a:ext uri="{FF2B5EF4-FFF2-40B4-BE49-F238E27FC236}">
                  <a16:creationId xmlns:a16="http://schemas.microsoft.com/office/drawing/2014/main" id="{3EBE8AD0-E6F5-4963-B500-133A69E9B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A2D2ED25-1E2E-46F0-A6B7-CD46AD477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980795E4-1364-4209-B8CB-AAC85A942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6">
              <a:extLst>
                <a:ext uri="{FF2B5EF4-FFF2-40B4-BE49-F238E27FC236}">
                  <a16:creationId xmlns:a16="http://schemas.microsoft.com/office/drawing/2014/main" id="{892BBFCD-095D-473A-A238-6249B2F1E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7">
              <a:extLst>
                <a:ext uri="{FF2B5EF4-FFF2-40B4-BE49-F238E27FC236}">
                  <a16:creationId xmlns:a16="http://schemas.microsoft.com/office/drawing/2014/main" id="{D1B613FD-C4C2-4B26-AC2E-C9907F0E3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8">
              <a:extLst>
                <a:ext uri="{FF2B5EF4-FFF2-40B4-BE49-F238E27FC236}">
                  <a16:creationId xmlns:a16="http://schemas.microsoft.com/office/drawing/2014/main" id="{D38666D5-AD68-495A-A0EB-45C57420F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68C8D-821F-416F-9543-38FE8E33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1CD98D-CF56-4932-A2D4-AFD117687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783"/>
          <a:stretch/>
        </p:blipFill>
        <p:spPr>
          <a:xfrm>
            <a:off x="20" y="1"/>
            <a:ext cx="4635563" cy="2276475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374CCDD-1787-4F70-B8E5-E6A9C7BA12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7479"/>
          <a:stretch/>
        </p:blipFill>
        <p:spPr>
          <a:xfrm>
            <a:off x="20" y="2285999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C3F786F-AA1D-45FC-A74D-08C114CCC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15FF99F-7995-423A-A4AD-23E573B27C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113" r="1" b="15424"/>
          <a:stretch/>
        </p:blipFill>
        <p:spPr>
          <a:xfrm>
            <a:off x="20" y="4572000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83CDFEC-DD12-4B5C-A2F9-97A0ED2B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72000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C1B072D-02FA-497D-8AE3-EB18B618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10AD58-8EE1-497B-BDB7-0B9DFE40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6"/>
            <a:ext cx="6372944" cy="411956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6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56E2-6E11-4C3E-93E8-4B711652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AC4B-AFCC-4379-B866-15937120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935639-D97A-4475-B05F-AA9EF9819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6756" y="3073400"/>
            <a:ext cx="4527701" cy="2717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49C42-2FF4-464A-92E1-D8B898E69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E55319-8067-4C8D-9DD0-4D7F490E3E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121759"/>
            <a:ext cx="4875213" cy="26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7783-E44B-403C-A358-FF4BF422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5D25B153-BDC4-4705-AB92-B9394A95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711326"/>
            <a:ext cx="4689234" cy="262597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0278367-C744-4AD2-90A3-5C69FB989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998023" cy="437038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63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BC6E-E0BC-430E-960C-3F8A2FA95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NỘI DUNG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4CE4DE-BEF7-4FF5-9D33-7812AF686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757" y="1984236"/>
            <a:ext cx="11178668" cy="40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0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3B54EE56-CEC8-4067-8435-4D5937939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93DC89-E9E3-46CC-9998-C0B67D0F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7EEEF19-9CA8-486F-AE73-DE73BF45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DAEF5323-92EC-4427-9CD7-68F76A357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60D0FC30-2D0E-4781-B6AF-7B6493919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819512AF-8BEB-4542-9F17-B3BFB03B3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3BB84AA6-0A41-420E-821B-7728AE49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CB68734A-25BD-4982-A209-2E5D1875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6AB0ACE-E089-4220-A807-85758EA9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A76AA469-057E-4F79-BEB9-306CD4153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50BC3E81-9927-4C57-BB00-4045CCD69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AD4B2FDF-540A-49A0-9DC9-D5054CD45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69BA5CB2-ADBA-4166-B45C-99ED85AC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BBB12A9-E7B8-423A-AC3D-584FF474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Line 16">
                <a:extLst>
                  <a:ext uri="{FF2B5EF4-FFF2-40B4-BE49-F238E27FC236}">
                    <a16:creationId xmlns:a16="http://schemas.microsoft.com/office/drawing/2014/main" id="{B4FCF827-94F2-40EA-98F6-B00590422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8F329AB-2148-45E1-A176-70C72553F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6FB03B4-1125-4CF3-A32D-635D4ABBA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B75BE7AC-1221-4298-8EBB-F7C3BA020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41307B62-5EF1-4017-8EEA-2CB8365B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Rectangle 21">
                <a:extLst>
                  <a:ext uri="{FF2B5EF4-FFF2-40B4-BE49-F238E27FC236}">
                    <a16:creationId xmlns:a16="http://schemas.microsoft.com/office/drawing/2014/main" id="{1FA74FE2-D3E6-452D-BAF6-5D1ED1FE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A5A78A95-E0DA-46E2-8D2C-1A2E95B7A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854BD4BF-5CE7-4F8D-953C-87592B9C2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7A02B715-3021-45C0-AABD-9A11DF9D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610B7212-0152-4F0F-A1CF-03533C416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D75B0380-7D83-4786-812B-8EA1D74B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454C2B9C-31DA-4FD1-9BB4-2BE02C01D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F4573E58-0FE0-48EC-9FC0-1971A1C4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2366F124-B63E-4121-ABE8-CAE346F36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975D44DE-7502-4B0E-B519-46DBC6596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A3478D8C-EF93-40E8-86A6-7CFE4BB5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B292D1F-7CF5-4D3D-95DB-77A00EF68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>
                <a:extLst>
                  <a:ext uri="{FF2B5EF4-FFF2-40B4-BE49-F238E27FC236}">
                    <a16:creationId xmlns:a16="http://schemas.microsoft.com/office/drawing/2014/main" id="{9FB88120-F47F-4DA4-A647-655884EE4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3">
                <a:extLst>
                  <a:ext uri="{FF2B5EF4-FFF2-40B4-BE49-F238E27FC236}">
                    <a16:creationId xmlns:a16="http://schemas.microsoft.com/office/drawing/2014/main" id="{5972D677-EB37-43AB-8CCC-1076841BF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62A766E0-4869-4F29-98D4-BBC376C2D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5EE20B16-4564-472A-B033-E30CDD1DD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DABEBF89-0B7D-43FF-BF13-0973BCC3A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7">
                <a:extLst>
                  <a:ext uri="{FF2B5EF4-FFF2-40B4-BE49-F238E27FC236}">
                    <a16:creationId xmlns:a16="http://schemas.microsoft.com/office/drawing/2014/main" id="{4A471600-8826-47EC-A5CD-CA01FD83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8">
                <a:extLst>
                  <a:ext uri="{FF2B5EF4-FFF2-40B4-BE49-F238E27FC236}">
                    <a16:creationId xmlns:a16="http://schemas.microsoft.com/office/drawing/2014/main" id="{6F9C0336-203B-46C7-99A4-3D0A5780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19680C1C-4144-49AF-AFF1-94748CD3F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40">
                <a:extLst>
                  <a:ext uri="{FF2B5EF4-FFF2-40B4-BE49-F238E27FC236}">
                    <a16:creationId xmlns:a16="http://schemas.microsoft.com/office/drawing/2014/main" id="{491F1B84-41DA-4997-83C1-6070F6C4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5E4BF4FD-49EC-43C4-8D16-80BE8FB8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CA753-173A-4C7D-857C-5E962E35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22496-A753-4C91-A298-53C9F5AF6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67" r="15384" b="4"/>
          <a:stretch/>
        </p:blipFill>
        <p:spPr>
          <a:xfrm>
            <a:off x="2074720" y="2249487"/>
            <a:ext cx="1627979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FBD5109-16CF-46C7-8DF2-CFA871CF4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8" r="1417"/>
          <a:stretch/>
        </p:blipFill>
        <p:spPr>
          <a:xfrm>
            <a:off x="1185744" y="4106607"/>
            <a:ext cx="3405928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B0A54D-47F0-4FA3-A273-D203BA6EB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4578" y="2249487"/>
            <a:ext cx="6368433" cy="369570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2676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A837-0600-44BF-872A-76FD0EFA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C35F3A-A05D-4289-8BB7-8142527A1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105445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168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16B7-CCB9-4EF2-8D1B-F1B77F3E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3A72E41-59D0-45FB-AE8A-1B115808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386262"/>
            <a:ext cx="6112382" cy="4080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9FD8B7-88AC-4D41-9C10-BC24CDE0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803534" cy="3541714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597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02D1-90B2-4DD8-9A2B-350D2CCA3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EDC38-4914-4CEB-B394-4BD27947A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9CB75-C7F2-44A4-9ED3-D16927F14B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</a:p>
        </p:txBody>
      </p:sp>
      <p:pic>
        <p:nvPicPr>
          <p:cNvPr id="7" name="Content Placeholder 6" descr="Image result for trÃ­ tuá» nhÃ¢n táº¡o vÃ  con ngÆ°á»i">
            <a:extLst>
              <a:ext uri="{FF2B5EF4-FFF2-40B4-BE49-F238E27FC236}">
                <a16:creationId xmlns:a16="http://schemas.microsoft.com/office/drawing/2014/main" id="{8CE04347-F505-4DC0-BF33-83255AC8002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48" y="3073400"/>
            <a:ext cx="4839917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>
            <a:extLst>
              <a:ext uri="{FF2B5EF4-FFF2-40B4-BE49-F238E27FC236}">
                <a16:creationId xmlns:a16="http://schemas.microsoft.com/office/drawing/2014/main" id="{876D1077-305E-4F21-944B-6AFBA8DA360F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30" y="3073400"/>
            <a:ext cx="4599353" cy="27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406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3FEF-7AD5-41C1-9640-7CCF22C5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DFAA-0631-4C16-9B49-E0037F602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1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587D-FB02-4FED-B03D-8D679BE7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Một số hình ảnh:</a:t>
            </a:r>
            <a:endParaRPr lang="vi-VN" dirty="0"/>
          </a:p>
        </p:txBody>
      </p:sp>
      <p:pic>
        <p:nvPicPr>
          <p:cNvPr id="3074" name="Picture 2" descr="Káº¿t quáº£ hÃ¬nh áº£nh cho cong nghe sinh hoc">
            <a:extLst>
              <a:ext uri="{FF2B5EF4-FFF2-40B4-BE49-F238E27FC236}">
                <a16:creationId xmlns:a16="http://schemas.microsoft.com/office/drawing/2014/main" id="{9A5D3334-8EF2-42E7-8B25-DF88020683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352675"/>
            <a:ext cx="49434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>
            <a:extLst>
              <a:ext uri="{FF2B5EF4-FFF2-40B4-BE49-F238E27FC236}">
                <a16:creationId xmlns:a16="http://schemas.microsoft.com/office/drawing/2014/main" id="{71AF681B-71EC-4296-A041-60E1CDFD81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839" y="2352673"/>
            <a:ext cx="539808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9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FA315E-7B53-41FB-90A5-EAA0D0B4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Vật lý</a:t>
            </a:r>
          </a:p>
        </p:txBody>
      </p:sp>
      <p:pic>
        <p:nvPicPr>
          <p:cNvPr id="5" name="Content Placeholder 4" descr="Image result for công nghệ in 3d">
            <a:extLst>
              <a:ext uri="{FF2B5EF4-FFF2-40B4-BE49-F238E27FC236}">
                <a16:creationId xmlns:a16="http://schemas.microsoft.com/office/drawing/2014/main" id="{0EC38625-858F-41A6-A66D-D075AA879AF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/>
        </p:blipFill>
        <p:spPr bwMode="auto">
          <a:xfrm>
            <a:off x="-5597" y="10"/>
            <a:ext cx="7558541" cy="6857990"/>
          </a:xfrm>
          <a:prstGeom prst="rect">
            <a:avLst/>
          </a:prstGeom>
          <a:noFill/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E6379-5498-4AAD-B69A-48582004A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2519" y="2249487"/>
            <a:ext cx="3084892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Trong lĩnh vực Vật lý với robot thế hệ mới, máy in 3D, xe tự lái, các vật liệu mới (graphene, skyrmions…)</a:t>
            </a:r>
          </a:p>
        </p:txBody>
      </p:sp>
    </p:spTree>
    <p:extLst>
      <p:ext uri="{BB962C8B-B14F-4D97-AF65-F5344CB8AC3E}">
        <p14:creationId xmlns:p14="http://schemas.microsoft.com/office/powerpoint/2010/main" val="2572849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322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Times New Roman</vt:lpstr>
      <vt:lpstr>Tw Cen MT</vt:lpstr>
      <vt:lpstr>Circuit</vt:lpstr>
      <vt:lpstr> Trường đại học khoa học tư nhiên     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quandeptrai123d@gmail.com</cp:lastModifiedBy>
  <cp:revision>2</cp:revision>
  <dcterms:created xsi:type="dcterms:W3CDTF">2019-05-31T05:22:13Z</dcterms:created>
  <dcterms:modified xsi:type="dcterms:W3CDTF">2019-05-31T05:26:53Z</dcterms:modified>
</cp:coreProperties>
</file>